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90" r:id="rId2"/>
    <p:sldId id="268" r:id="rId3"/>
    <p:sldId id="379" r:id="rId4"/>
    <p:sldId id="391" r:id="rId5"/>
    <p:sldId id="392" r:id="rId6"/>
    <p:sldId id="393" r:id="rId7"/>
    <p:sldId id="394" r:id="rId8"/>
    <p:sldId id="381" r:id="rId9"/>
    <p:sldId id="378" r:id="rId10"/>
    <p:sldId id="382" r:id="rId11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1" autoAdjust="0"/>
    <p:restoredTop sz="90712" autoAdjust="0"/>
  </p:normalViewPr>
  <p:slideViewPr>
    <p:cSldViewPr>
      <p:cViewPr varScale="1">
        <p:scale>
          <a:sx n="185" d="100"/>
          <a:sy n="185" d="100"/>
        </p:scale>
        <p:origin x="176" y="7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tps://pjcockrell.files.wordpress.com/2014/04/empty_tomb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91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67526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2400" indent="-2692400"/>
            <a:r>
              <a:rPr lang="en-US" sz="2400" dirty="0" smtClean="0">
                <a:solidFill>
                  <a:srgbClr val="FFFF00"/>
                </a:solidFill>
              </a:rPr>
              <a:t>The Scroll and 7 seals:  </a:t>
            </a:r>
            <a:endParaRPr lang="en-US"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659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Represents God’s complete authority / ownership of history – 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God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is in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control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Jesus is worthy to be in control of the World’s destiny, because He first died to save it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By His blood, He bought people back for God</a:t>
            </a:r>
            <a:endParaRPr lang="en-US" sz="2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24752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2400" indent="-2692400"/>
            <a:r>
              <a:rPr lang="en-US" sz="2400" dirty="0" smtClean="0">
                <a:solidFill>
                  <a:srgbClr val="FFFF00"/>
                </a:solidFill>
              </a:rPr>
              <a:t>The Ram </a:t>
            </a:r>
            <a:r>
              <a:rPr lang="en-US" sz="2000" dirty="0" smtClean="0">
                <a:solidFill>
                  <a:srgbClr val="FFFF00"/>
                </a:solidFill>
              </a:rPr>
              <a:t>(1-2years old) </a:t>
            </a:r>
            <a:r>
              <a:rPr lang="en-US" sz="2400" dirty="0" smtClean="0">
                <a:solidFill>
                  <a:srgbClr val="FFFF00"/>
                </a:solidFill>
              </a:rPr>
              <a:t>standing, as though it had been slain:  </a:t>
            </a:r>
            <a:endParaRPr lang="en-US"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85958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Jesus is the sacrificial Passover Ram.  Died for our sins.  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But has risen!!!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7 horns – The Risen Jesus has complete power, complete might, complete authority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7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eyes – The Risen Jesus sees &amp; knows everything (omniscient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)</a:t>
            </a:r>
            <a:endParaRPr lang="en-US" sz="20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dirty="0" smtClean="0">
                <a:solidFill>
                  <a:srgbClr val="FFFF66"/>
                </a:solidFill>
              </a:rPr>
              <a:t>The Revelation of Jesus </a:t>
            </a:r>
            <a:r>
              <a:rPr lang="en-AU" sz="2800" dirty="0" smtClean="0">
                <a:solidFill>
                  <a:srgbClr val="FFFF66"/>
                </a:solidFill>
              </a:rPr>
              <a:t>Christ </a:t>
            </a:r>
            <a:r>
              <a:rPr lang="mr-IN" sz="2800" dirty="0" smtClean="0">
                <a:solidFill>
                  <a:srgbClr val="FFFF66"/>
                </a:solidFill>
              </a:rPr>
              <a:t>–</a:t>
            </a:r>
            <a:r>
              <a:rPr lang="en-AU" sz="2800" dirty="0" smtClean="0">
                <a:solidFill>
                  <a:srgbClr val="FFFF66"/>
                </a:solidFill>
              </a:rPr>
              <a:t> The world’s destiny</a:t>
            </a:r>
            <a:endParaRPr lang="en-AU" sz="2800" dirty="0" smtClean="0">
              <a:solidFill>
                <a:srgbClr val="FFFF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19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2400" indent="-2692400"/>
            <a:r>
              <a:rPr lang="en-US" sz="2300" u="sng" dirty="0" smtClean="0">
                <a:solidFill>
                  <a:schemeClr val="bg1"/>
                </a:solidFill>
              </a:rPr>
              <a:t>Apocalyptic vision</a:t>
            </a:r>
            <a:r>
              <a:rPr lang="en-US" sz="2300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Imagery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that has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meaning.  Not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 literal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description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68973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2400" indent="-2692400"/>
            <a:r>
              <a:rPr lang="en-US" sz="2400" dirty="0" smtClean="0">
                <a:solidFill>
                  <a:srgbClr val="FFFF00"/>
                </a:solidFill>
              </a:rPr>
              <a:t>The image of the Throne Room of Heaven</a:t>
            </a:r>
            <a:endParaRPr lang="en-US"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249973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Seated on the Throne, is God in all His indescribable glory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Surrounding the throne are 24 elders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Between the Elders and the throne are 4 living creatures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All are worshipping The Lord God Almighty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507986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2400" indent="-2692400"/>
            <a:r>
              <a:rPr lang="en-US" sz="2400" dirty="0" smtClean="0">
                <a:solidFill>
                  <a:srgbClr val="FFFF00"/>
                </a:solidFill>
              </a:rPr>
              <a:t>It is right to Worship and Pray to Jesus.</a:t>
            </a:r>
            <a:endParaRPr lang="en-US"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  <p:bldP spid="10" grpId="0" uiExpand="1" build="p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sz="4800" dirty="0" smtClean="0">
                <a:solidFill>
                  <a:srgbClr val="FFFF66"/>
                </a:solidFill>
              </a:rPr>
              <a:t>The Revelation of Jesus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287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2400" indent="-2692400"/>
            <a:r>
              <a:rPr lang="en-US" sz="2400" dirty="0" smtClean="0">
                <a:solidFill>
                  <a:schemeClr val="bg1"/>
                </a:solidFill>
              </a:rPr>
              <a:t>Apocalyptic vision: 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Imagery that has meaning.  </a:t>
            </a:r>
            <a:b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Not a literal description.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53444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2400" indent="-2692400"/>
            <a:r>
              <a:rPr lang="en-US" sz="2400" dirty="0" smtClean="0">
                <a:solidFill>
                  <a:srgbClr val="FFFF00"/>
                </a:solidFill>
              </a:rPr>
              <a:t>The image of the Throne Room of Heaven</a:t>
            </a:r>
            <a:endParaRPr lang="en-US"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10644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Seated on the Throne, is God in all His indescribable glory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Surrounding the throne are 24 elders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Between the Elders and the throne are 4 living creatures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All are worshipping The Lord God Almighty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AU" sz="3000" b="1" dirty="0">
                <a:solidFill>
                  <a:schemeClr val="bg1"/>
                </a:solidFill>
                <a:latin typeface="Times New Roman" charset="0"/>
                <a:ea typeface="Arial" charset="0"/>
              </a:rPr>
              <a:t>5 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Then I saw in the right hand of him who was seated on the throne a scroll written within and on the back, sealed with seven seals.  </a:t>
            </a:r>
            <a:r>
              <a:rPr lang="en-AU" sz="30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2 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I saw a mighty angel proclaiming with a loud voice, “Who is worthy to open the scroll and break its seals?”  </a:t>
            </a:r>
            <a:r>
              <a:rPr lang="en-AU" sz="30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3 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no one in heaven or on earth or under the earth was able to open the scroll or to look into it, </a:t>
            </a:r>
            <a:r>
              <a:rPr lang="en-AU" sz="30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4 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I began to weep loudly because no one was found worthy to open the scroll or to look into it.  </a:t>
            </a:r>
            <a:r>
              <a:rPr lang="en-AU" sz="30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5 </a:t>
            </a:r>
            <a:r>
              <a:rPr lang="en-AU" sz="30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one of the elders said to me, “Weep no more; behold, the Lion of the tribe of Judah, the Root of David, has conquered, so that he can open the scroll and its seven seals.” </a:t>
            </a:r>
            <a:endParaRPr lang="en-US" sz="30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6 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between the throne and the four living creatures and among the elders I saw a Lamb standing, as though it had been slain, with seven horns and with seven eyes, which are the seven spirits of God sent out into all the earth.  </a:t>
            </a:r>
            <a:r>
              <a:rPr lang="en-AU" sz="32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7 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he went and took the scroll from the right hand of him who was seated on the throne. </a:t>
            </a:r>
            <a:r>
              <a:rPr lang="en-AU" sz="32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8 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when he had taken the scroll, the four living creatures and the twenty-four elders fell down before the Lamb, each holding a harp, and golden bowls full of incense, which are the prayers of the saints.  </a:t>
            </a:r>
            <a:r>
              <a:rPr lang="en-AU" sz="32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9 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they sang a new song, saying, </a:t>
            </a:r>
            <a:endParaRPr lang="en-GB" sz="3200" dirty="0">
              <a:solidFill>
                <a:schemeClr val="bg1"/>
              </a:solidFill>
              <a:effectLst/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09600" indent="-609600">
              <a:spcBef>
                <a:spcPts val="1200"/>
              </a:spcBef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>
                <a:solidFill>
                  <a:schemeClr val="bg1"/>
                </a:solidFill>
                <a:latin typeface="Times New Roman" charset="0"/>
                <a:ea typeface="Arial" charset="0"/>
              </a:rPr>
              <a:t>		“Worthy are you to take the scroll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203200">
              <a:spcAft>
                <a:spcPts val="0"/>
              </a:spcAf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to open its seals,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		for you were slain, and by your blood you ransomed people for God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203200">
              <a:spcAft>
                <a:spcPts val="0"/>
              </a:spcAf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from every tribe and language and people and nation,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	</a:t>
            </a:r>
            <a:r>
              <a:rPr lang="en-AU" sz="32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10 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	and you have made them a kingdom and priests to our God,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203200">
              <a:spcAft>
                <a:spcPts val="0"/>
              </a:spcAf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they shall reign on the earth.” </a:t>
            </a:r>
            <a:endParaRPr lang="en-GB" sz="3200" dirty="0">
              <a:solidFill>
                <a:schemeClr val="bg1"/>
              </a:solidFill>
              <a:effectLst/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11 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Then I looked, and I heard around the throne and the living creatures and the elders the voice of many angels, numbering myriads of myriads and thousands of thousands, </a:t>
            </a:r>
            <a:r>
              <a:rPr lang="en-AU" sz="32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12 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saying with a loud voice,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Bef>
                <a:spcPts val="1200"/>
              </a:spcBef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		“Worthy is the Lamb who was slain,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		to receive power and wealth and wisdom and might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		and honour and glory and blessing!” </a:t>
            </a:r>
            <a:endParaRPr lang="en-GB" sz="3200" dirty="0">
              <a:solidFill>
                <a:schemeClr val="bg1"/>
              </a:solidFill>
              <a:effectLst/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13 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I heard every creature in heaven and on earth and under the earth and in the sea, and all that is in them, saying,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Bef>
                <a:spcPts val="1200"/>
              </a:spcBef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		“To him who sits on the throne and to the Lamb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 marL="609600" indent="-609600">
              <a:spcAft>
                <a:spcPts val="0"/>
              </a:spcAft>
              <a:tabLst>
                <a:tab pos="127000" algn="r"/>
                <a:tab pos="254000" algn="l"/>
              </a:tabLst>
            </a:pP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		be blessing and </a:t>
            </a:r>
            <a:r>
              <a:rPr lang="en-AU" sz="3200" dirty="0" smtClean="0">
                <a:solidFill>
                  <a:schemeClr val="bg1"/>
                </a:solidFill>
                <a:latin typeface="Times New Roman" charset="0"/>
                <a:ea typeface="Arial" charset="0"/>
              </a:rPr>
              <a:t>honour 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glory and might forever and ever!” </a:t>
            </a:r>
            <a:endParaRPr lang="en-GB" sz="3200" dirty="0">
              <a:solidFill>
                <a:schemeClr val="bg1"/>
              </a:solidFill>
              <a:latin typeface="Times New Roman" charset="0"/>
              <a:ea typeface="Arial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AU" sz="3200" b="1" baseline="30000" dirty="0">
                <a:solidFill>
                  <a:schemeClr val="bg1"/>
                </a:solidFill>
                <a:latin typeface="Arial" charset="0"/>
                <a:ea typeface="Arial" charset="0"/>
              </a:rPr>
              <a:t>14 </a:t>
            </a:r>
            <a:r>
              <a:rPr lang="en-AU" sz="3200" dirty="0">
                <a:solidFill>
                  <a:schemeClr val="bg1"/>
                </a:solidFill>
                <a:latin typeface="Times New Roman" charset="0"/>
                <a:ea typeface="Arial" charset="0"/>
              </a:rPr>
              <a:t>And the four living creatures said, “Amen!” and the elders fell down and worshiped. </a:t>
            </a:r>
            <a:endParaRPr lang="en-GB" sz="3200" dirty="0">
              <a:solidFill>
                <a:schemeClr val="bg1"/>
              </a:solidFill>
              <a:effectLst/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dirty="0" smtClean="0">
                <a:solidFill>
                  <a:srgbClr val="FFFF66"/>
                </a:solidFill>
              </a:rPr>
              <a:t>The Revelation of Jesus </a:t>
            </a:r>
            <a:r>
              <a:rPr lang="en-AU" sz="2800" dirty="0" smtClean="0">
                <a:solidFill>
                  <a:srgbClr val="FFFF66"/>
                </a:solidFill>
              </a:rPr>
              <a:t>Christ </a:t>
            </a:r>
            <a:r>
              <a:rPr lang="mr-IN" sz="2800" dirty="0" smtClean="0">
                <a:solidFill>
                  <a:srgbClr val="FFFF66"/>
                </a:solidFill>
              </a:rPr>
              <a:t>–</a:t>
            </a:r>
            <a:r>
              <a:rPr lang="en-AU" sz="2800" dirty="0" smtClean="0">
                <a:solidFill>
                  <a:srgbClr val="FFFF66"/>
                </a:solidFill>
              </a:rPr>
              <a:t> The world’s destiny</a:t>
            </a:r>
            <a:endParaRPr lang="en-AU" sz="2800" dirty="0" smtClean="0">
              <a:solidFill>
                <a:srgbClr val="FFFF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2896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2400" indent="-2692400"/>
            <a:r>
              <a:rPr lang="en-US" sz="2300" u="sng" dirty="0" smtClean="0">
                <a:solidFill>
                  <a:schemeClr val="bg1"/>
                </a:solidFill>
              </a:rPr>
              <a:t>Apocalyptic vision</a:t>
            </a:r>
            <a:r>
              <a:rPr lang="en-US" sz="2300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	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Imagery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that has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meaning.  </a:t>
            </a:r>
          </a:p>
          <a:p>
            <a:pPr marL="2692400" indent="-2692400"/>
            <a:r>
              <a:rPr lang="en-US" sz="24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Not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 literal </a:t>
            </a: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description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0436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2400" indent="-2692400"/>
            <a:r>
              <a:rPr lang="en-US" sz="2400" dirty="0" smtClean="0">
                <a:solidFill>
                  <a:srgbClr val="FFFF00"/>
                </a:solidFill>
              </a:rPr>
              <a:t>The image of the Throne Room of Heaven</a:t>
            </a:r>
            <a:endParaRPr lang="en-US"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1436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Seated on the Throne, is God in all His indescribable glory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Surrounding the throne are 24 elders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Between the Elders and the throne are 4 living creatures</a:t>
            </a:r>
          </a:p>
          <a:p>
            <a:pPr marL="266700" indent="-26670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All are worshipping The Lord God Almighty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"/>
            <a:ext cx="8576178" cy="5715000"/>
          </a:xfrm>
          <a:prstGeom prst="rect">
            <a:avLst/>
          </a:prstGeom>
        </p:spPr>
      </p:pic>
      <p:pic>
        <p:nvPicPr>
          <p:cNvPr id="4" name="Picture 3" descr="awassi-kazakstan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352800" cy="2603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Sermons Theme</Template>
  <TotalTime>25540</TotalTime>
  <Words>296</Words>
  <Application>Microsoft Macintosh PowerPoint</Application>
  <PresentationFormat>On-screen Show (16:10)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227</cp:revision>
  <cp:lastPrinted>2017-04-07T01:32:50Z</cp:lastPrinted>
  <dcterms:created xsi:type="dcterms:W3CDTF">2016-03-23T00:41:20Z</dcterms:created>
  <dcterms:modified xsi:type="dcterms:W3CDTF">2017-04-07T01:37:53Z</dcterms:modified>
</cp:coreProperties>
</file>